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88163" cy="100203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>
        <p:scale>
          <a:sx n="94" d="100"/>
          <a:sy n="94" d="100"/>
        </p:scale>
        <p:origin x="-792" y="-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2475"/>
            <a:ext cx="542766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4" tIns="46362" rIns="92724" bIns="463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6"/>
          </a:xfrm>
          <a:prstGeom prst="rect">
            <a:avLst/>
          </a:prstGeom>
        </p:spPr>
        <p:txBody>
          <a:bodyPr vert="horz" lIns="92724" tIns="46362" rIns="92724" bIns="4636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628800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492896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356992"/>
            <a:ext cx="3026619" cy="954107"/>
            <a:chOff x="-86567" y="3496943"/>
            <a:chExt cx="3026619" cy="95410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561723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138118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79269" y="1738356"/>
            <a:ext cx="3177090" cy="36595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548680"/>
            <a:ext cx="2978768" cy="63094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400" b="1" dirty="0">
                <a:solidFill>
                  <a:srgbClr val="FF0000"/>
                </a:solidFill>
                <a:cs typeface="Miriam Fixed" panose="020B0509050101010101" pitchFamily="49" charset="-79"/>
              </a:rPr>
              <a:t>195</a:t>
            </a: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1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050" dirty="0">
                <a:cs typeface="Miriam Fixed" panose="020B0509050101010101" pitchFamily="49" charset="-79"/>
              </a:rPr>
              <a:t>при заключении контракта на срок от года и более - Указу Президента РФ от 02.11.2022г.№787)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9184" y="62068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681192" y="2060848"/>
            <a:ext cx="3099230" cy="4527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200" spc="-40" dirty="0">
                <a:cs typeface="Miriam Fixed" panose="020B0509050101010101" pitchFamily="49" charset="-79"/>
              </a:rPr>
              <a:t>от </a:t>
            </a:r>
            <a:r>
              <a:rPr lang="ru-RU" sz="1800" b="1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204</a:t>
            </a:r>
            <a:r>
              <a:rPr lang="ru-RU" sz="14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200" spc="-40" dirty="0">
                <a:cs typeface="Miriam Fixed" panose="020B0509050101010101" pitchFamily="49" charset="-79"/>
              </a:rPr>
              <a:t>тыс. руб. в месяц (</a:t>
            </a:r>
            <a:r>
              <a:rPr lang="ru-RU" sz="11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  <a:endParaRPr lang="ru-RU" sz="1300" spc="-20" dirty="0">
              <a:cs typeface="Miriam Fixed" panose="020B0509050101010101" pitchFamily="49" charset="-79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начальник радиостанции </a:t>
              </a:r>
              <a:r>
                <a:rPr lang="ru-RU" sz="1050" spc="-20" dirty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</a:t>
              </a:r>
              <a:r>
                <a:rPr lang="ru-RU" sz="1050" spc="-20" dirty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>
                  <a:cs typeface="Miriam Fixed" panose="020B0509050101010101" pitchFamily="49" charset="-79"/>
                </a:rPr>
                <a:t> -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повар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старший телефонист </a:t>
              </a:r>
              <a:r>
                <a:rPr lang="ru-RU" sz="1050" spc="-20" dirty="0">
                  <a:cs typeface="Miriam Fixed" panose="020B0509050101010101" pitchFamily="49" charset="-79"/>
                </a:rPr>
                <a:t>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50E78E-9C24-76D5-8425-B09C17A7FABB}"/>
              </a:ext>
            </a:extLst>
          </p:cNvPr>
          <p:cNvSpPr txBox="1"/>
          <p:nvPr/>
        </p:nvSpPr>
        <p:spPr>
          <a:xfrm>
            <a:off x="6897216" y="1124744"/>
            <a:ext cx="2978768" cy="65569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400" b="1" dirty="0">
                <a:solidFill>
                  <a:srgbClr val="FF0000"/>
                </a:solidFill>
                <a:cs typeface="Miriam Fixed" panose="020B0509050101010101" pitchFamily="49" charset="-79"/>
              </a:rPr>
              <a:t>200</a:t>
            </a: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1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050" dirty="0">
                <a:cs typeface="Miriam Fixed" panose="020B0509050101010101" pitchFamily="49" charset="-79"/>
              </a:rPr>
              <a:t>при заключении контракта на срок от 3 месяцев и более – Указ Главы Республики Крым от 05.12.2022г. №322-У)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8E9999-FF13-3680-D003-1014B73891D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9184" y="112474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3247260" y="2259512"/>
            <a:ext cx="3291110" cy="521416"/>
            <a:chOff x="3226350" y="3025359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043110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527" y="3933056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473</Words>
  <Application>Microsoft Office PowerPoint</Application>
  <PresentationFormat>Лист A4 (210x297 мм)</PresentationFormat>
  <Paragraphs>77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232</cp:lastModifiedBy>
  <cp:revision>217</cp:revision>
  <cp:lastPrinted>2023-05-09T08:43:28Z</cp:lastPrinted>
  <dcterms:created xsi:type="dcterms:W3CDTF">2019-12-05T06:41:56Z</dcterms:created>
  <dcterms:modified xsi:type="dcterms:W3CDTF">2023-05-17T07:28:03Z</dcterms:modified>
</cp:coreProperties>
</file>